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9" r:id="rId7"/>
    <p:sldId id="261" r:id="rId8"/>
    <p:sldId id="263" r:id="rId9"/>
    <p:sldId id="265" r:id="rId10"/>
    <p:sldId id="270" r:id="rId11"/>
    <p:sldId id="268" r:id="rId12"/>
    <p:sldId id="266" r:id="rId13"/>
    <p:sldId id="264" r:id="rId14"/>
    <p:sldId id="271" r:id="rId15"/>
    <p:sldId id="267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DC40-ADF7-43CF-9422-7A72E044028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736-CE35-4CE4-BF89-FAA4B230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DC40-ADF7-43CF-9422-7A72E044028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736-CE35-4CE4-BF89-FAA4B230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DC40-ADF7-43CF-9422-7A72E044028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736-CE35-4CE4-BF89-FAA4B230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DC40-ADF7-43CF-9422-7A72E044028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736-CE35-4CE4-BF89-FAA4B230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DC40-ADF7-43CF-9422-7A72E044028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736-CE35-4CE4-BF89-FAA4B230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DC40-ADF7-43CF-9422-7A72E044028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736-CE35-4CE4-BF89-FAA4B230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DC40-ADF7-43CF-9422-7A72E044028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736-CE35-4CE4-BF89-FAA4B230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DC40-ADF7-43CF-9422-7A72E044028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736-CE35-4CE4-BF89-FAA4B230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DC40-ADF7-43CF-9422-7A72E044028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736-CE35-4CE4-BF89-FAA4B230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DC40-ADF7-43CF-9422-7A72E044028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736-CE35-4CE4-BF89-FAA4B230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DC40-ADF7-43CF-9422-7A72E044028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D3736-CE35-4CE4-BF89-FAA4B230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DC40-ADF7-43CF-9422-7A72E044028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D3736-CE35-4CE4-BF89-FAA4B2302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фартук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57422" y="1071546"/>
            <a:ext cx="6786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История фартука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4500570"/>
            <a:ext cx="6715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Воспитатель: </a:t>
            </a:r>
            <a:r>
              <a:rPr lang="ru-RU" sz="2400" dirty="0" err="1" smtClean="0">
                <a:solidFill>
                  <a:srgbClr val="002060"/>
                </a:solidFill>
                <a:latin typeface="Bookman Old Style" pitchFamily="18" charset="0"/>
              </a:rPr>
              <a:t>Радкевич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Л.М.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МДОУ «Детский сад №10 «Радуга»,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г.Гаврилов-Ям, Ярославская обл.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Ф\Pictures\ткань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На Руси фартук (передник) стал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частью народного костюма русских женщин.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Шились передники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из хлопчатобумажной, льняной или шерстяной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ткани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и украшались по краям отделкой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C:\Users\ЛФ\Pictures\кр ф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150019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ЛФ\Pictures\кр ф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571612"/>
            <a:ext cx="3571900" cy="3571900"/>
          </a:xfrm>
          <a:prstGeom prst="rect">
            <a:avLst/>
          </a:prstGeom>
          <a:noFill/>
        </p:spPr>
      </p:pic>
      <p:pic>
        <p:nvPicPr>
          <p:cNvPr id="6" name="Рисунок 5" descr="C:\Users\ЛФ\Pictures\кр ф3.jpg"/>
          <p:cNvPicPr/>
          <p:nvPr/>
        </p:nvPicPr>
        <p:blipFill>
          <a:blip r:embed="rId5"/>
          <a:srcRect l="42581"/>
          <a:stretch>
            <a:fillRect/>
          </a:stretch>
        </p:blipFill>
        <p:spPr bwMode="auto">
          <a:xfrm>
            <a:off x="5214942" y="3214686"/>
            <a:ext cx="150019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Ф\Pictures\img5.jpg"/>
          <p:cNvPicPr/>
          <p:nvPr/>
        </p:nvPicPr>
        <p:blipFill>
          <a:blip r:embed="rId6"/>
          <a:srcRect l="64618" t="18519" r="1281" b="3989"/>
          <a:stretch>
            <a:fillRect/>
          </a:stretch>
        </p:blipFill>
        <p:spPr bwMode="auto">
          <a:xfrm>
            <a:off x="6786578" y="2071678"/>
            <a:ext cx="221454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Ф\Pictures\ткань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На праздники носили легкие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передники, украшенные лентами, символами природы и вышивкой. 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C:\Users\ЛФ\Pictures\img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389097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Ф\Pictures\img4 (1).jpg"/>
          <p:cNvPicPr/>
          <p:nvPr/>
        </p:nvPicPr>
        <p:blipFill>
          <a:blip r:embed="rId4"/>
          <a:srcRect l="49904" t="3419" r="14530" b="14365"/>
          <a:stretch>
            <a:fillRect/>
          </a:stretch>
        </p:blipFill>
        <p:spPr bwMode="auto">
          <a:xfrm>
            <a:off x="6929454" y="1000108"/>
            <a:ext cx="192882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Ф\Pictures\hello_html_m62f96624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643050"/>
            <a:ext cx="22519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Ф\Pictures\пр ф.jpg"/>
          <p:cNvPicPr/>
          <p:nvPr/>
        </p:nvPicPr>
        <p:blipFill>
          <a:blip r:embed="rId6" cstate="print"/>
          <a:srcRect l="6696" t="10289" r="9598" b="10832"/>
          <a:stretch>
            <a:fillRect/>
          </a:stretch>
        </p:blipFill>
        <p:spPr bwMode="auto">
          <a:xfrm>
            <a:off x="1142976" y="4572008"/>
            <a:ext cx="221457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Ф\Pictures\ткань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Детские фартуки служили защитой платья от грязи и пыли. Тем не менее фартучки были очаровательны и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красивы.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C:\Users\ЛФ\Pictures\751226_1453895370.jpg"/>
          <p:cNvPicPr/>
          <p:nvPr/>
        </p:nvPicPr>
        <p:blipFill>
          <a:blip r:embed="rId3" cstate="print"/>
          <a:srcRect l="5291" t="1285" r="50098" b="2355"/>
          <a:stretch>
            <a:fillRect/>
          </a:stretch>
        </p:blipFill>
        <p:spPr bwMode="auto">
          <a:xfrm>
            <a:off x="357158" y="2285992"/>
            <a:ext cx="236034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Ф\Pictures\0172195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214554"/>
            <a:ext cx="257176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Ф\Pictures\77371.jpg"/>
          <p:cNvPicPr/>
          <p:nvPr/>
        </p:nvPicPr>
        <p:blipFill>
          <a:blip r:embed="rId5" cstate="print"/>
          <a:srcRect l="8333" r="11111" b="1667"/>
          <a:stretch>
            <a:fillRect/>
          </a:stretch>
        </p:blipFill>
        <p:spPr bwMode="auto">
          <a:xfrm>
            <a:off x="3571868" y="1357298"/>
            <a:ext cx="200026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Ф\Pictures\ткань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В дальнейшем детские фартуки стали носить в образовательных учреждениях.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C:\Users\ЛФ\Pictures\forma-4.jpg"/>
          <p:cNvPicPr/>
          <p:nvPr/>
        </p:nvPicPr>
        <p:blipFill>
          <a:blip r:embed="rId3"/>
          <a:srcRect l="802" t="13960" r="68894" b="6209"/>
          <a:stretch>
            <a:fillRect/>
          </a:stretch>
        </p:blipFill>
        <p:spPr bwMode="auto">
          <a:xfrm>
            <a:off x="214282" y="928670"/>
            <a:ext cx="228601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Ф\Pictures\фор2.jpg"/>
          <p:cNvPicPr/>
          <p:nvPr/>
        </p:nvPicPr>
        <p:blipFill>
          <a:blip r:embed="rId4" cstate="print"/>
          <a:srcRect l="15578" r="10050"/>
          <a:stretch>
            <a:fillRect/>
          </a:stretch>
        </p:blipFill>
        <p:spPr bwMode="auto">
          <a:xfrm>
            <a:off x="3357554" y="857232"/>
            <a:ext cx="185738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Ф\Pictures\ф 3.jpg"/>
          <p:cNvPicPr/>
          <p:nvPr/>
        </p:nvPicPr>
        <p:blipFill>
          <a:blip r:embed="rId5"/>
          <a:srcRect r="51613"/>
          <a:stretch>
            <a:fillRect/>
          </a:stretch>
        </p:blipFill>
        <p:spPr bwMode="auto">
          <a:xfrm>
            <a:off x="6357950" y="857232"/>
            <a:ext cx="257176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Ф\Pictures\s1200.jpg"/>
          <p:cNvPicPr/>
          <p:nvPr/>
        </p:nvPicPr>
        <p:blipFill>
          <a:blip r:embed="rId6" cstate="print"/>
          <a:srcRect l="9605" t="5283" r="14689"/>
          <a:stretch>
            <a:fillRect/>
          </a:stretch>
        </p:blipFill>
        <p:spPr bwMode="auto">
          <a:xfrm>
            <a:off x="1928794" y="2857496"/>
            <a:ext cx="171451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ЛФ\Pictures\ф4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214686"/>
            <a:ext cx="255764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Ф\Pictures\ткань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В настоящее время фартуками, как и раньше, пользуются промысловых дел мастера, такие как сапожники, портные, столяры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,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кузнецы, пекари и другие ремесленники. 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C:\Users\ЛФ\Pictures\Design-Ricamo-l400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28736"/>
            <a:ext cx="24288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ЛФ\Pictures\fartuk-dlya-portnogo-ot-moo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14818"/>
            <a:ext cx="214788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ЛФ\Pictures\т.jpg"/>
          <p:cNvPicPr/>
          <p:nvPr/>
        </p:nvPicPr>
        <p:blipFill>
          <a:blip r:embed="rId5"/>
          <a:srcRect l="14938" r="3734"/>
          <a:stretch>
            <a:fillRect/>
          </a:stretch>
        </p:blipFill>
        <p:spPr bwMode="auto">
          <a:xfrm>
            <a:off x="214282" y="1285860"/>
            <a:ext cx="25003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ЛФ\Pictures\HTB1FoMBg0nJ8KJjSszdq6yxuFXak.jpg"/>
          <p:cNvPicPr/>
          <p:nvPr/>
        </p:nvPicPr>
        <p:blipFill>
          <a:blip r:embed="rId6" cstate="print"/>
          <a:srcRect l="20566" r="16662"/>
          <a:stretch>
            <a:fillRect/>
          </a:stretch>
        </p:blipFill>
        <p:spPr bwMode="auto">
          <a:xfrm>
            <a:off x="2786050" y="1571612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ЛФ\Pictures\т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214686"/>
            <a:ext cx="2428892" cy="344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Ф\Pictures\ткань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Ф\Pictures\к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2643206" cy="284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Ф\Pictures\к4.jpg"/>
          <p:cNvPicPr/>
          <p:nvPr/>
        </p:nvPicPr>
        <p:blipFill>
          <a:blip r:embed="rId4"/>
          <a:srcRect l="11457" r="22772"/>
          <a:stretch>
            <a:fillRect/>
          </a:stretch>
        </p:blipFill>
        <p:spPr bwMode="auto">
          <a:xfrm>
            <a:off x="3357554" y="928670"/>
            <a:ext cx="221457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ЛФ\Pictures\ф7.jpg"/>
          <p:cNvPicPr/>
          <p:nvPr/>
        </p:nvPicPr>
        <p:blipFill>
          <a:blip r:embed="rId5"/>
          <a:srcRect l="7877" r="4004" b="2362"/>
          <a:stretch>
            <a:fillRect/>
          </a:stretch>
        </p:blipFill>
        <p:spPr bwMode="auto">
          <a:xfrm>
            <a:off x="2571736" y="3500438"/>
            <a:ext cx="1919289" cy="300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ЛФ\Pictures\casacca-per-pulizie-unisex.jpg"/>
          <p:cNvPicPr/>
          <p:nvPr/>
        </p:nvPicPr>
        <p:blipFill>
          <a:blip r:embed="rId6"/>
          <a:srcRect l="24667" t="9833" r="26000" b="8500"/>
          <a:stretch>
            <a:fillRect/>
          </a:stretch>
        </p:blipFill>
        <p:spPr bwMode="auto">
          <a:xfrm>
            <a:off x="5286380" y="2643182"/>
            <a:ext cx="1928826" cy="39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ЛФ\Pictures\ф6.jpg"/>
          <p:cNvPicPr/>
          <p:nvPr/>
        </p:nvPicPr>
        <p:blipFill>
          <a:blip r:embed="rId7"/>
          <a:srcRect l="16956" r="17174"/>
          <a:stretch>
            <a:fillRect/>
          </a:stretch>
        </p:blipFill>
        <p:spPr bwMode="auto">
          <a:xfrm>
            <a:off x="214282" y="3071810"/>
            <a:ext cx="1714512" cy="340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Также фартуки имеются у уборщиц, продавцов, официантов, парикмахеров и домохозяек.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3" name="Рисунок 12" descr="C:\Users\ЛФ\Pictures\п.jpg"/>
          <p:cNvPicPr/>
          <p:nvPr/>
        </p:nvPicPr>
        <p:blipFill>
          <a:blip r:embed="rId8" cstate="print"/>
          <a:srcRect l="28895" r="23595"/>
          <a:stretch>
            <a:fillRect/>
          </a:stretch>
        </p:blipFill>
        <p:spPr bwMode="auto">
          <a:xfrm>
            <a:off x="7000892" y="928670"/>
            <a:ext cx="17859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Ф\Pictures\ткань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643050"/>
            <a:ext cx="9001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Спасибо за внимание! 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Ф\Pictures\ткань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0958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Считается, что первый фартук появился у мужчин в Древнем Египте.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Первоначальная роль фартука состояла в том, чтобы прикрыть обнаженное тело и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представляла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собой набедренную повязку.</a:t>
            </a:r>
          </a:p>
        </p:txBody>
      </p:sp>
      <p:pic>
        <p:nvPicPr>
          <p:cNvPr id="5" name="Рисунок 4" descr="C:\Users\ЛФ\Pictures\0006-001-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857364"/>
            <a:ext cx="40719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Ф\Pictures\ткань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ЛФ\Pictures\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3214710" cy="492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Чуть позже фартук стал шире и 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использовался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для обозначения социального статуса человека. С этой целью его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носили фараоны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и мужчины, состоящие на государственной службе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C:\Users\ЛФ\Pictures\Kostyum_Faraona_Egipta_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643050"/>
            <a:ext cx="228601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Ф\Pictures\ткань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ЛФ\Pictures\img0.jpg"/>
          <p:cNvPicPr>
            <a:picLocks noChangeAspect="1" noChangeArrowheads="1"/>
          </p:cNvPicPr>
          <p:nvPr/>
        </p:nvPicPr>
        <p:blipFill>
          <a:blip r:embed="rId3"/>
          <a:srcRect l="10156" t="22917" r="4687" b="5208"/>
          <a:stretch>
            <a:fillRect/>
          </a:stretch>
        </p:blipFill>
        <p:spPr bwMode="auto">
          <a:xfrm>
            <a:off x="714348" y="1500174"/>
            <a:ext cx="7786742" cy="49292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</a:rPr>
              <a:t>История возникновения фартука в Древнем Египте.</a:t>
            </a:r>
            <a:endParaRPr lang="ru-RU" sz="3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Ф\Pictures\ткань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857232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Bookman Old Style" pitchFamily="18" charset="0"/>
              </a:rPr>
              <a:t>Потом </a:t>
            </a:r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</a:rPr>
              <a:t>фартук</a:t>
            </a:r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Bookman Old Style" pitchFamily="18" charset="0"/>
              </a:rPr>
              <a:t>видоизменялся, проникал из одной страны в другую, стал </a:t>
            </a:r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</a:rPr>
              <a:t>так же частью </a:t>
            </a:r>
            <a:r>
              <a:rPr lang="ru-RU" sz="3600" dirty="0">
                <a:solidFill>
                  <a:srgbClr val="002060"/>
                </a:solidFill>
                <a:latin typeface="Bookman Old Style" pitchFamily="18" charset="0"/>
              </a:rPr>
              <a:t>женского и детского костюма, знаком отличия людей благородного сословия и, наоборот, деталью униформы прислуги.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Ф\Pictures\ткань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Ремесленники, трактирщицы, поварихи, крестьяне пользовались фартуками, чтобы прикрыть, защитить свое платье.</a:t>
            </a:r>
            <a:r>
              <a:rPr lang="ru-RU" sz="2400" dirty="0">
                <a:solidFill>
                  <a:srgbClr val="002060"/>
                </a:solidFill>
                <a:latin typeface="Bookman Old Style" pitchFamily="18" charset="0"/>
              </a:rPr>
              <a:t> Шили их из простых, доступных им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материалов: кожи, тонких и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дешевых 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тканей.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C:\Users\ЛФ\Pictures\р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43182"/>
            <a:ext cx="335758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Ф\Pictures\ф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643182"/>
            <a:ext cx="27146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9288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Фартуки ремесленников.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Ф\Pictures\ткань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ЛФ\Pictures\д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35745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Ф\Pictures\ж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290"/>
            <a:ext cx="2406653" cy="38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Ф\Pictures\pic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1714488"/>
            <a:ext cx="35719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00298" y="0"/>
            <a:ext cx="400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Фартуки для крестьян, прислуги,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трактирщиц.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Ф\Pictures\ткань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Фартуки богатых дам 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были сшиты из дорогих, изящных тканей. Часто - украшенные вышивкой и дорогими кружевами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ЛФ\Pictures\69241f92097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41434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Ф\Pictures\hello_html_m7b94671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85926"/>
            <a:ext cx="407196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Ф\Pictures\ткань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Bookman Old Style" pitchFamily="18" charset="0"/>
              </a:rPr>
              <a:t>Фартуки для детей</a:t>
            </a:r>
            <a:endParaRPr lang="ru-RU" sz="3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C:\Users\ЛФ\Pictures\з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32147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Ф\Pictures\107400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357298"/>
            <a:ext cx="310909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302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ЛФ</dc:creator>
  <cp:lastModifiedBy>ЛФ</cp:lastModifiedBy>
  <cp:revision>30</cp:revision>
  <dcterms:created xsi:type="dcterms:W3CDTF">2020-01-20T15:26:38Z</dcterms:created>
  <dcterms:modified xsi:type="dcterms:W3CDTF">2020-01-21T18:02:54Z</dcterms:modified>
</cp:coreProperties>
</file>